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
  </p:notesMasterIdLst>
  <p:sldIdLst>
    <p:sldId id="272" r:id="rId2"/>
    <p:sldId id="259" r:id="rId3"/>
    <p:sldId id="257" r:id="rId4"/>
    <p:sldId id="275" r:id="rId5"/>
    <p:sldId id="276" r:id="rId6"/>
  </p:sldIdLst>
  <p:sldSz cx="7559675" cy="1069181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40" userDrawn="1">
          <p15:clr>
            <a:srgbClr val="A4A3A4"/>
          </p15:clr>
        </p15:guide>
        <p15:guide id="2" pos="2562" userDrawn="1">
          <p15:clr>
            <a:srgbClr val="A4A3A4"/>
          </p15:clr>
        </p15:guide>
        <p15:guide id="3" orient="horz" pos="336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E3A"/>
    <a:srgbClr val="0085F0"/>
    <a:srgbClr val="008DF6"/>
    <a:srgbClr val="F7A5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19"/>
    <p:restoredTop sz="86390"/>
  </p:normalViewPr>
  <p:slideViewPr>
    <p:cSldViewPr snapToGrid="0" snapToObjects="1">
      <p:cViewPr varScale="1">
        <p:scale>
          <a:sx n="72" d="100"/>
          <a:sy n="72" d="100"/>
        </p:scale>
        <p:origin x="1530" y="78"/>
      </p:cViewPr>
      <p:guideLst>
        <p:guide pos="340"/>
        <p:guide pos="2562"/>
        <p:guide orient="horz" pos="3367"/>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0" d="100"/>
          <a:sy n="160" d="100"/>
        </p:scale>
        <p:origin x="220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76EA8-743D-B942-A06A-BB5F6346B4DC}" type="datetimeFigureOut">
              <a:rPr lang="ru-RU" smtClean="0"/>
              <a:t>08.06.2024</a:t>
            </a:fld>
            <a:endParaRPr lang="ru-RU"/>
          </a:p>
        </p:txBody>
      </p:sp>
      <p:sp>
        <p:nvSpPr>
          <p:cNvPr id="4" name="Образ слайда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5C898-CDED-6E48-A3C6-24DF8528C6D7}" type="slidenum">
              <a:rPr lang="ru-RU" smtClean="0"/>
              <a:t>‹nº›</a:t>
            </a:fld>
            <a:endParaRPr lang="ru-RU"/>
          </a:p>
        </p:txBody>
      </p:sp>
    </p:spTree>
    <p:extLst>
      <p:ext uri="{BB962C8B-B14F-4D97-AF65-F5344CB8AC3E}">
        <p14:creationId xmlns:p14="http://schemas.microsoft.com/office/powerpoint/2010/main" val="3224017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3F5C898-CDED-6E48-A3C6-24DF8528C6D7}" type="slidenum">
              <a:rPr lang="ru-RU" smtClean="0"/>
              <a:t>1</a:t>
            </a:fld>
            <a:endParaRPr lang="ru-RU"/>
          </a:p>
        </p:txBody>
      </p:sp>
    </p:spTree>
    <p:extLst>
      <p:ext uri="{BB962C8B-B14F-4D97-AF65-F5344CB8AC3E}">
        <p14:creationId xmlns:p14="http://schemas.microsoft.com/office/powerpoint/2010/main" val="1684366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3F5C898-CDED-6E48-A3C6-24DF8528C6D7}" type="slidenum">
              <a:rPr lang="ru-RU" smtClean="0"/>
              <a:t>3</a:t>
            </a:fld>
            <a:endParaRPr lang="ru-RU"/>
          </a:p>
        </p:txBody>
      </p:sp>
    </p:spTree>
    <p:extLst>
      <p:ext uri="{BB962C8B-B14F-4D97-AF65-F5344CB8AC3E}">
        <p14:creationId xmlns:p14="http://schemas.microsoft.com/office/powerpoint/2010/main" val="310765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3F5C898-CDED-6E48-A3C6-24DF8528C6D7}" type="slidenum">
              <a:rPr lang="ru-RU" smtClean="0"/>
              <a:t>4</a:t>
            </a:fld>
            <a:endParaRPr lang="ru-RU"/>
          </a:p>
        </p:txBody>
      </p:sp>
    </p:spTree>
    <p:extLst>
      <p:ext uri="{BB962C8B-B14F-4D97-AF65-F5344CB8AC3E}">
        <p14:creationId xmlns:p14="http://schemas.microsoft.com/office/powerpoint/2010/main" val="4213882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D3F5C898-CDED-6E48-A3C6-24DF8528C6D7}" type="slidenum">
              <a:rPr lang="ru-RU" smtClean="0"/>
              <a:t>5</a:t>
            </a:fld>
            <a:endParaRPr lang="ru-RU"/>
          </a:p>
        </p:txBody>
      </p:sp>
    </p:spTree>
    <p:extLst>
      <p:ext uri="{BB962C8B-B14F-4D97-AF65-F5344CB8AC3E}">
        <p14:creationId xmlns:p14="http://schemas.microsoft.com/office/powerpoint/2010/main" val="2475953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Скругленный прямоугольник 13">
            <a:extLst>
              <a:ext uri="{FF2B5EF4-FFF2-40B4-BE49-F238E27FC236}">
                <a16:creationId xmlns:a16="http://schemas.microsoft.com/office/drawing/2014/main" id="{D274D009-80E3-B146-BF82-1D98000F77C4}"/>
              </a:ext>
            </a:extLst>
          </p:cNvPr>
          <p:cNvSpPr/>
          <p:nvPr userDrawn="1"/>
        </p:nvSpPr>
        <p:spPr>
          <a:xfrm>
            <a:off x="82671" y="92502"/>
            <a:ext cx="7394331" cy="10506808"/>
          </a:xfrm>
          <a:prstGeom prst="roundRect">
            <a:avLst>
              <a:gd name="adj" fmla="val 0"/>
            </a:avLst>
          </a:prstGeom>
          <a:solidFill>
            <a:schemeClr val="accent1">
              <a:lumMod val="60000"/>
              <a:lumOff val="40000"/>
              <a:alpha val="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7A53E"/>
              </a:solidFill>
            </a:endParaRPr>
          </a:p>
        </p:txBody>
      </p:sp>
      <p:sp>
        <p:nvSpPr>
          <p:cNvPr id="13" name="Скругленный прямоугольник 12">
            <a:extLst>
              <a:ext uri="{FF2B5EF4-FFF2-40B4-BE49-F238E27FC236}">
                <a16:creationId xmlns:a16="http://schemas.microsoft.com/office/drawing/2014/main" id="{FF3851ED-A9B2-1943-8025-DE3E499DE2F5}"/>
              </a:ext>
            </a:extLst>
          </p:cNvPr>
          <p:cNvSpPr/>
          <p:nvPr userDrawn="1"/>
        </p:nvSpPr>
        <p:spPr>
          <a:xfrm rot="10800000">
            <a:off x="169371" y="187087"/>
            <a:ext cx="7220932" cy="10317638"/>
          </a:xfrm>
          <a:prstGeom prst="roundRect">
            <a:avLst>
              <a:gd name="adj" fmla="val 0"/>
            </a:avLst>
          </a:prstGeom>
          <a:gradFill>
            <a:gsLst>
              <a:gs pos="0">
                <a:schemeClr val="accent1">
                  <a:lumMod val="20000"/>
                  <a:lumOff val="80000"/>
                </a:schemeClr>
              </a:gs>
              <a:gs pos="100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7A53E"/>
              </a:solidFill>
            </a:endParaRPr>
          </a:p>
        </p:txBody>
      </p:sp>
      <p:sp>
        <p:nvSpPr>
          <p:cNvPr id="21" name="Треугольник 20">
            <a:extLst>
              <a:ext uri="{FF2B5EF4-FFF2-40B4-BE49-F238E27FC236}">
                <a16:creationId xmlns:a16="http://schemas.microsoft.com/office/drawing/2014/main" id="{3091C8EB-BAFA-C044-8258-1756AD156FD1}"/>
              </a:ext>
            </a:extLst>
          </p:cNvPr>
          <p:cNvSpPr/>
          <p:nvPr userDrawn="1"/>
        </p:nvSpPr>
        <p:spPr>
          <a:xfrm rot="1662046">
            <a:off x="3890454" y="7635575"/>
            <a:ext cx="2504188" cy="2158783"/>
          </a:xfrm>
          <a:prstGeom prst="triangle">
            <a:avLst/>
          </a:prstGeom>
          <a:no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2" name="Треугольник 21">
            <a:extLst>
              <a:ext uri="{FF2B5EF4-FFF2-40B4-BE49-F238E27FC236}">
                <a16:creationId xmlns:a16="http://schemas.microsoft.com/office/drawing/2014/main" id="{1BDD9B38-11EA-5844-929F-8E95F2CC8DA3}"/>
              </a:ext>
            </a:extLst>
          </p:cNvPr>
          <p:cNvSpPr/>
          <p:nvPr userDrawn="1"/>
        </p:nvSpPr>
        <p:spPr>
          <a:xfrm rot="17609807">
            <a:off x="2161809" y="3291206"/>
            <a:ext cx="2675747" cy="2306679"/>
          </a:xfrm>
          <a:prstGeom prst="triangle">
            <a:avLst/>
          </a:prstGeom>
          <a:no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Треугольник 22">
            <a:extLst>
              <a:ext uri="{FF2B5EF4-FFF2-40B4-BE49-F238E27FC236}">
                <a16:creationId xmlns:a16="http://schemas.microsoft.com/office/drawing/2014/main" id="{FC477A89-6252-7C4B-BBCA-767BD437A1DD}"/>
              </a:ext>
            </a:extLst>
          </p:cNvPr>
          <p:cNvSpPr/>
          <p:nvPr userDrawn="1"/>
        </p:nvSpPr>
        <p:spPr>
          <a:xfrm rot="17609807">
            <a:off x="4532553" y="6072654"/>
            <a:ext cx="1599869" cy="1379198"/>
          </a:xfrm>
          <a:prstGeom prst="triangle">
            <a:avLst/>
          </a:prstGeom>
          <a:no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Треугольник 23">
            <a:extLst>
              <a:ext uri="{FF2B5EF4-FFF2-40B4-BE49-F238E27FC236}">
                <a16:creationId xmlns:a16="http://schemas.microsoft.com/office/drawing/2014/main" id="{9C741DC4-341F-084D-B8B3-861219B526B9}"/>
              </a:ext>
            </a:extLst>
          </p:cNvPr>
          <p:cNvSpPr/>
          <p:nvPr userDrawn="1"/>
        </p:nvSpPr>
        <p:spPr>
          <a:xfrm rot="19694478">
            <a:off x="3814524" y="6076262"/>
            <a:ext cx="753320" cy="649414"/>
          </a:xfrm>
          <a:prstGeom prst="triangle">
            <a:avLst/>
          </a:prstGeom>
          <a:no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Треугольник 24">
            <a:extLst>
              <a:ext uri="{FF2B5EF4-FFF2-40B4-BE49-F238E27FC236}">
                <a16:creationId xmlns:a16="http://schemas.microsoft.com/office/drawing/2014/main" id="{B27C175B-CE48-B744-9DCC-FAE63E4DBDF9}"/>
              </a:ext>
            </a:extLst>
          </p:cNvPr>
          <p:cNvSpPr/>
          <p:nvPr userDrawn="1"/>
        </p:nvSpPr>
        <p:spPr>
          <a:xfrm rot="14561735">
            <a:off x="4891185" y="2516382"/>
            <a:ext cx="1858434" cy="1602099"/>
          </a:xfrm>
          <a:prstGeom prst="triangle">
            <a:avLst/>
          </a:prstGeom>
          <a:no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06272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A81EA3CE-84D1-6545-BE44-6B3EF96FDE38}"/>
              </a:ext>
            </a:extLst>
          </p:cNvPr>
          <p:cNvSpPr>
            <a:spLocks noGrp="1"/>
          </p:cNvSpPr>
          <p:nvPr>
            <p:ph type="sldNum" sz="quarter" idx="12"/>
          </p:nvPr>
        </p:nvSpPr>
        <p:spPr>
          <a:xfrm>
            <a:off x="5593544" y="9909729"/>
            <a:ext cx="1700927" cy="569240"/>
          </a:xfrm>
          <a:prstGeom prst="rect">
            <a:avLst/>
          </a:prstGeom>
        </p:spPr>
        <p:txBody>
          <a:bodyPr/>
          <a:lstStyle/>
          <a:p>
            <a:fld id="{40C7240A-530C-A84A-A40F-3E3C4A0DA6C2}" type="slidenum">
              <a:rPr lang="ru-RU" smtClean="0"/>
              <a:t>‹nº›</a:t>
            </a:fld>
            <a:endParaRPr lang="ru-RU"/>
          </a:p>
        </p:txBody>
      </p:sp>
    </p:spTree>
    <p:extLst>
      <p:ext uri="{BB962C8B-B14F-4D97-AF65-F5344CB8AC3E}">
        <p14:creationId xmlns:p14="http://schemas.microsoft.com/office/powerpoint/2010/main" val="27266947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40C7240A-530C-A84A-A40F-3E3C4A0DA6C2}" type="slidenum">
              <a:rPr lang="ru-RU" smtClean="0"/>
              <a:t>‹nº›</a:t>
            </a:fld>
            <a:endParaRPr lang="ru-RU"/>
          </a:p>
        </p:txBody>
      </p:sp>
    </p:spTree>
    <p:extLst>
      <p:ext uri="{BB962C8B-B14F-4D97-AF65-F5344CB8AC3E}">
        <p14:creationId xmlns:p14="http://schemas.microsoft.com/office/powerpoint/2010/main" val="407883675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6" name="Прямая со стрелкой 5"/>
          <p:cNvCxnSpPr/>
          <p:nvPr/>
        </p:nvCxnSpPr>
        <p:spPr>
          <a:xfrm flipH="1">
            <a:off x="7782559" y="3973480"/>
            <a:ext cx="37684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E17F6F-21B9-DB4A-B51A-1D2EBA301838}"/>
              </a:ext>
            </a:extLst>
          </p:cNvPr>
          <p:cNvSpPr txBox="1"/>
          <p:nvPr/>
        </p:nvSpPr>
        <p:spPr>
          <a:xfrm>
            <a:off x="2750946" y="9473083"/>
            <a:ext cx="2057783"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cs typeface="Arial" panose="020B0604020202020204" pitchFamily="34" charset="0"/>
              </a:rPr>
              <a:t>Bruno Kobi</a:t>
            </a:r>
            <a:endParaRPr lang="ru-RU" dirty="0">
              <a:solidFill>
                <a:schemeClr val="bg1"/>
              </a:solidFill>
              <a:latin typeface="Arial" panose="020B0604020202020204" pitchFamily="34" charset="0"/>
              <a:cs typeface="Arial" panose="020B0604020202020204" pitchFamily="34" charset="0"/>
            </a:endParaRPr>
          </a:p>
        </p:txBody>
      </p:sp>
      <p:sp>
        <p:nvSpPr>
          <p:cNvPr id="11" name="Скругленный прямоугольник 10">
            <a:extLst>
              <a:ext uri="{FF2B5EF4-FFF2-40B4-BE49-F238E27FC236}">
                <a16:creationId xmlns:a16="http://schemas.microsoft.com/office/drawing/2014/main" id="{94A2419C-03E0-824A-9A3D-7A6ED7CE08B2}"/>
              </a:ext>
            </a:extLst>
          </p:cNvPr>
          <p:cNvSpPr/>
          <p:nvPr/>
        </p:nvSpPr>
        <p:spPr>
          <a:xfrm>
            <a:off x="7732686" y="4301598"/>
            <a:ext cx="3868187" cy="1943927"/>
          </a:xfrm>
          <a:prstGeom prst="roundRect">
            <a:avLst>
              <a:gd name="adj" fmla="val 25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2" name="Прямая со стрелкой 11">
            <a:extLst>
              <a:ext uri="{FF2B5EF4-FFF2-40B4-BE49-F238E27FC236}">
                <a16:creationId xmlns:a16="http://schemas.microsoft.com/office/drawing/2014/main" id="{4F88B9E1-E926-E24F-BCE9-B43479706E0D}"/>
              </a:ext>
            </a:extLst>
          </p:cNvPr>
          <p:cNvCxnSpPr/>
          <p:nvPr/>
        </p:nvCxnSpPr>
        <p:spPr>
          <a:xfrm flipH="1">
            <a:off x="7782559" y="3973480"/>
            <a:ext cx="37684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A0C42E57-D01C-9D4E-8402-8F0F00111382}"/>
              </a:ext>
            </a:extLst>
          </p:cNvPr>
          <p:cNvSpPr/>
          <p:nvPr/>
        </p:nvSpPr>
        <p:spPr>
          <a:xfrm>
            <a:off x="8491762" y="5104284"/>
            <a:ext cx="2350029" cy="338554"/>
          </a:xfrm>
          <a:prstGeom prst="rect">
            <a:avLst/>
          </a:prstGeom>
        </p:spPr>
        <p:txBody>
          <a:bodyPr wrap="square">
            <a:spAutoFit/>
          </a:bodyPr>
          <a:lstStyle/>
          <a:p>
            <a:pPr algn="ctr">
              <a:spcBef>
                <a:spcPts val="1800"/>
              </a:spcBef>
              <a:spcAft>
                <a:spcPts val="600"/>
              </a:spcAft>
            </a:pPr>
            <a:r>
              <a:rPr lang="en" sz="1600" dirty="0">
                <a:solidFill>
                  <a:srgbClr val="000000"/>
                </a:solidFill>
                <a:latin typeface="Arial" panose="020B0604020202020204" pitchFamily="34" charset="0"/>
              </a:rPr>
              <a:t>Choose a cover</a:t>
            </a:r>
            <a:endParaRPr lang="ru-RU" sz="1100" dirty="0"/>
          </a:p>
        </p:txBody>
      </p:sp>
      <p:sp>
        <p:nvSpPr>
          <p:cNvPr id="10" name="Прямоугольник 9">
            <a:extLst>
              <a:ext uri="{FF2B5EF4-FFF2-40B4-BE49-F238E27FC236}">
                <a16:creationId xmlns:a16="http://schemas.microsoft.com/office/drawing/2014/main" id="{81C02989-C6F9-0D46-8F44-0EC0E51D38B7}"/>
              </a:ext>
            </a:extLst>
          </p:cNvPr>
          <p:cNvSpPr/>
          <p:nvPr/>
        </p:nvSpPr>
        <p:spPr>
          <a:xfrm>
            <a:off x="238540" y="7392599"/>
            <a:ext cx="6904546" cy="523220"/>
          </a:xfrm>
          <a:prstGeom prst="rect">
            <a:avLst/>
          </a:prstGeom>
        </p:spPr>
        <p:txBody>
          <a:bodyPr wrap="square">
            <a:spAutoFit/>
          </a:bodyPr>
          <a:lstStyle/>
          <a:p>
            <a:pPr algn="ctr"/>
            <a:r>
              <a:rPr lang="en-US" sz="2800" b="1" dirty="0">
                <a:solidFill>
                  <a:schemeClr val="bg1"/>
                </a:solidFill>
                <a:latin typeface="Arial Black" panose="020B0604020202020204" pitchFamily="34" charset="0"/>
                <a:cs typeface="Arial Black" panose="020B0604020202020204" pitchFamily="34" charset="0"/>
              </a:rPr>
              <a:t>CORAÇÕES DE GONDOR</a:t>
            </a:r>
            <a:endParaRPr lang="ru-RU" sz="2800" b="1" dirty="0">
              <a:solidFill>
                <a:schemeClr val="bg1"/>
              </a:solidFill>
              <a:latin typeface="Arial Black" panose="020B0604020202020204" pitchFamily="34" charset="0"/>
              <a:cs typeface="Arial Black" panose="020B0604020202020204" pitchFamily="34" charset="0"/>
            </a:endParaRPr>
          </a:p>
        </p:txBody>
      </p:sp>
      <p:sp>
        <p:nvSpPr>
          <p:cNvPr id="14" name="Прямоугольник 13">
            <a:extLst>
              <a:ext uri="{FF2B5EF4-FFF2-40B4-BE49-F238E27FC236}">
                <a16:creationId xmlns:a16="http://schemas.microsoft.com/office/drawing/2014/main" id="{4CEF7D55-0339-384F-A71E-B783976623CC}"/>
              </a:ext>
            </a:extLst>
          </p:cNvPr>
          <p:cNvSpPr/>
          <p:nvPr/>
        </p:nvSpPr>
        <p:spPr>
          <a:xfrm>
            <a:off x="1997072" y="5325774"/>
            <a:ext cx="3778250" cy="261610"/>
          </a:xfrm>
          <a:prstGeom prst="rect">
            <a:avLst/>
          </a:prstGeom>
        </p:spPr>
        <p:txBody>
          <a:bodyPr>
            <a:spAutoFit/>
          </a:bodyPr>
          <a:lstStyle/>
          <a:p>
            <a:pPr algn="ctr"/>
            <a:r>
              <a:rPr lang="en-US" sz="1100" dirty="0">
                <a:solidFill>
                  <a:schemeClr val="bg1"/>
                </a:solidFill>
                <a:latin typeface="Arial" panose="020B0604020202020204" pitchFamily="34" charset="0"/>
                <a:cs typeface="Arial" panose="020B0604020202020204" pitchFamily="34" charset="0"/>
              </a:rPr>
              <a:t>[TO YOUR TOPIC]</a:t>
            </a:r>
            <a:endParaRPr lang="ru-RU" sz="1100" dirty="0">
              <a:solidFill>
                <a:schemeClr val="bg1"/>
              </a:solidFill>
              <a:latin typeface="Arial" panose="020B0604020202020204" pitchFamily="34" charset="0"/>
              <a:cs typeface="Arial" panose="020B0604020202020204" pitchFamily="34" charset="0"/>
            </a:endParaRPr>
          </a:p>
        </p:txBody>
      </p:sp>
      <p:pic>
        <p:nvPicPr>
          <p:cNvPr id="5" name="Imagem 4">
            <a:extLst>
              <a:ext uri="{FF2B5EF4-FFF2-40B4-BE49-F238E27FC236}">
                <a16:creationId xmlns:a16="http://schemas.microsoft.com/office/drawing/2014/main" id="{FB0682E0-66F7-FA48-944D-CAD5D8EF9956}"/>
              </a:ext>
            </a:extLst>
          </p:cNvPr>
          <p:cNvPicPr>
            <a:picLocks noChangeAspect="1"/>
          </p:cNvPicPr>
          <p:nvPr/>
        </p:nvPicPr>
        <p:blipFill>
          <a:blip r:embed="rId4"/>
          <a:srcRect/>
          <a:stretch/>
        </p:blipFill>
        <p:spPr>
          <a:xfrm>
            <a:off x="416587" y="418149"/>
            <a:ext cx="6726499" cy="672649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00440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9A14CD-031F-4847-8030-64C8F22ECD11}"/>
              </a:ext>
            </a:extLst>
          </p:cNvPr>
          <p:cNvSpPr txBox="1"/>
          <p:nvPr/>
        </p:nvSpPr>
        <p:spPr>
          <a:xfrm>
            <a:off x="3543300" y="3498032"/>
            <a:ext cx="2637915" cy="3856056"/>
          </a:xfrm>
          <a:prstGeom prst="rect">
            <a:avLst/>
          </a:prstGeom>
          <a:noFill/>
        </p:spPr>
        <p:txBody>
          <a:bodyPr wrap="square" numCol="1" rtlCol="0">
            <a:spAutoFit/>
          </a:bodyPr>
          <a:lstStyle/>
          <a:p>
            <a:pPr algn="r">
              <a:lnSpc>
                <a:spcPct val="300000"/>
              </a:lnSpc>
              <a:spcBef>
                <a:spcPts val="1200"/>
              </a:spcBef>
              <a:spcAft>
                <a:spcPts val="1200"/>
              </a:spcAft>
            </a:pPr>
            <a:r>
              <a:rPr lang="en-US" sz="14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01</a:t>
            </a:r>
            <a:br>
              <a:rPr lang="en"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br>
            <a:r>
              <a:rPr lang="en"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02</a:t>
            </a:r>
            <a:br>
              <a:rPr lang="en"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br>
            <a:r>
              <a:rPr lang="en"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03</a:t>
            </a:r>
            <a:br>
              <a:rPr lang="en"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br>
            <a:r>
              <a:rPr lang="en"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04</a:t>
            </a:r>
            <a:br>
              <a:rPr lang="en"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br>
            <a:r>
              <a:rPr lang="en"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05</a:t>
            </a:r>
            <a:br>
              <a:rPr lang="en"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br>
            <a:r>
              <a:rPr lang="en"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06</a:t>
            </a:r>
            <a:endParaRPr lang="en-US" sz="14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p:txBody>
      </p:sp>
      <p:grpSp>
        <p:nvGrpSpPr>
          <p:cNvPr id="13" name="Группа 12">
            <a:extLst>
              <a:ext uri="{FF2B5EF4-FFF2-40B4-BE49-F238E27FC236}">
                <a16:creationId xmlns:a16="http://schemas.microsoft.com/office/drawing/2014/main" id="{650A9CB8-1FD5-AC46-B705-A6E2D494F06B}"/>
              </a:ext>
            </a:extLst>
          </p:cNvPr>
          <p:cNvGrpSpPr/>
          <p:nvPr/>
        </p:nvGrpSpPr>
        <p:grpSpPr>
          <a:xfrm>
            <a:off x="1093509" y="4139055"/>
            <a:ext cx="4993254" cy="3223491"/>
            <a:chOff x="1093509" y="4139055"/>
            <a:chExt cx="4993254" cy="3223491"/>
          </a:xfrm>
        </p:grpSpPr>
        <p:cxnSp>
          <p:nvCxnSpPr>
            <p:cNvPr id="14" name="Прямая соединительная линия 13">
              <a:extLst>
                <a:ext uri="{FF2B5EF4-FFF2-40B4-BE49-F238E27FC236}">
                  <a16:creationId xmlns:a16="http://schemas.microsoft.com/office/drawing/2014/main" id="{CF2A8E5A-3659-064F-BC69-2A8B8FC6BE28}"/>
                </a:ext>
              </a:extLst>
            </p:cNvPr>
            <p:cNvCxnSpPr>
              <a:cxnSpLocks/>
            </p:cNvCxnSpPr>
            <p:nvPr/>
          </p:nvCxnSpPr>
          <p:spPr>
            <a:xfrm>
              <a:off x="1093509" y="4139055"/>
              <a:ext cx="499325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5FFA1EEA-0193-B74B-B499-84A3C167AB28}"/>
                </a:ext>
              </a:extLst>
            </p:cNvPr>
            <p:cNvCxnSpPr>
              <a:cxnSpLocks/>
            </p:cNvCxnSpPr>
            <p:nvPr/>
          </p:nvCxnSpPr>
          <p:spPr>
            <a:xfrm>
              <a:off x="1093509" y="4794837"/>
              <a:ext cx="499325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BC57E84C-FBC9-9947-A84F-31D2CC9D97A2}"/>
                </a:ext>
              </a:extLst>
            </p:cNvPr>
            <p:cNvCxnSpPr>
              <a:cxnSpLocks/>
            </p:cNvCxnSpPr>
            <p:nvPr/>
          </p:nvCxnSpPr>
          <p:spPr>
            <a:xfrm>
              <a:off x="1093509" y="5450619"/>
              <a:ext cx="499325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Прямая соединительная линия 18">
              <a:extLst>
                <a:ext uri="{FF2B5EF4-FFF2-40B4-BE49-F238E27FC236}">
                  <a16:creationId xmlns:a16="http://schemas.microsoft.com/office/drawing/2014/main" id="{9EB7812C-ECE8-2242-A1A2-6F372972B455}"/>
                </a:ext>
              </a:extLst>
            </p:cNvPr>
            <p:cNvCxnSpPr>
              <a:cxnSpLocks/>
            </p:cNvCxnSpPr>
            <p:nvPr/>
          </p:nvCxnSpPr>
          <p:spPr>
            <a:xfrm>
              <a:off x="1093509" y="6087928"/>
              <a:ext cx="499325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FB9A2FA2-16B7-014D-8FC7-43FE3173B101}"/>
                </a:ext>
              </a:extLst>
            </p:cNvPr>
            <p:cNvCxnSpPr>
              <a:cxnSpLocks/>
            </p:cNvCxnSpPr>
            <p:nvPr/>
          </p:nvCxnSpPr>
          <p:spPr>
            <a:xfrm>
              <a:off x="1093509" y="6706764"/>
              <a:ext cx="499325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a:extLst>
                <a:ext uri="{FF2B5EF4-FFF2-40B4-BE49-F238E27FC236}">
                  <a16:creationId xmlns:a16="http://schemas.microsoft.com/office/drawing/2014/main" id="{F282B959-05D3-5244-94EF-5FE1EC83B700}"/>
                </a:ext>
              </a:extLst>
            </p:cNvPr>
            <p:cNvCxnSpPr>
              <a:cxnSpLocks/>
            </p:cNvCxnSpPr>
            <p:nvPr/>
          </p:nvCxnSpPr>
          <p:spPr>
            <a:xfrm>
              <a:off x="1093509" y="7362546"/>
              <a:ext cx="499325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D88B5C2D-DCBB-DE4A-9A66-98EB2A29D5B0}"/>
              </a:ext>
            </a:extLst>
          </p:cNvPr>
          <p:cNvSpPr txBox="1"/>
          <p:nvPr/>
        </p:nvSpPr>
        <p:spPr>
          <a:xfrm>
            <a:off x="1437142" y="2311452"/>
            <a:ext cx="1906291" cy="584775"/>
          </a:xfrm>
          <a:prstGeom prst="rect">
            <a:avLst/>
          </a:prstGeom>
          <a:noFill/>
        </p:spPr>
        <p:txBody>
          <a:bodyPr wrap="none" rtlCol="0" anchor="ctr">
            <a:spAutoFit/>
          </a:bodyPr>
          <a:lstStyle/>
          <a:p>
            <a:r>
              <a:rPr lang="en-US" sz="3200" dirty="0" err="1">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Sumário</a:t>
            </a:r>
            <a:endParaRPr lang="ru-RU" sz="32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3" name="TextBox 22">
            <a:extLst>
              <a:ext uri="{FF2B5EF4-FFF2-40B4-BE49-F238E27FC236}">
                <a16:creationId xmlns:a16="http://schemas.microsoft.com/office/drawing/2014/main" id="{2C96F684-7AD0-D848-A74F-D13CCC5F3634}"/>
              </a:ext>
            </a:extLst>
          </p:cNvPr>
          <p:cNvSpPr txBox="1"/>
          <p:nvPr/>
        </p:nvSpPr>
        <p:spPr>
          <a:xfrm>
            <a:off x="999057" y="3506490"/>
            <a:ext cx="3934017" cy="3856056"/>
          </a:xfrm>
          <a:prstGeom prst="rect">
            <a:avLst/>
          </a:prstGeom>
          <a:noFill/>
        </p:spPr>
        <p:txBody>
          <a:bodyPr wrap="square" numCol="1" rtlCol="0">
            <a:spAutoFit/>
          </a:bodyPr>
          <a:lstStyle/>
          <a:p>
            <a:pPr>
              <a:lnSpc>
                <a:spcPct val="300000"/>
              </a:lnSpc>
              <a:spcBef>
                <a:spcPts val="1200"/>
              </a:spcBef>
              <a:spcAft>
                <a:spcPts val="1200"/>
              </a:spcAft>
            </a:pPr>
            <a:r>
              <a:rPr lang="pt-BR" sz="14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Capítulo 1: Encontro em </a:t>
            </a:r>
            <a:r>
              <a:rPr lang="pt-BR" sz="1400" dirty="0" err="1">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t>Lauterbrunnen</a:t>
            </a:r>
            <a:br>
              <a:rPr lang="en" sz="14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br>
            <a:r>
              <a:rPr lang="pt-B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Capítulo 2: Uma Amizade Inesperada</a:t>
            </a:r>
            <a:br>
              <a:rPr lang="en" sz="14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br>
            <a:r>
              <a:rPr lang="en-US" sz="14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Capítulo</a:t>
            </a:r>
            <a:r>
              <a:rPr lang="en-US"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3: </a:t>
            </a:r>
            <a:r>
              <a:rPr lang="en-US" sz="14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Segredos</a:t>
            </a:r>
            <a:r>
              <a:rPr lang="en-US"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a:t>
            </a:r>
            <a:r>
              <a:rPr lang="en-US" sz="14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Revelados</a:t>
            </a:r>
            <a:br>
              <a:rPr lang="en" sz="14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br>
            <a:r>
              <a:rPr lang="en-US" sz="14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Capítulo</a:t>
            </a:r>
            <a:r>
              <a:rPr lang="en-US"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4: A </a:t>
            </a:r>
            <a:r>
              <a:rPr lang="en-US" sz="14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Lenda</a:t>
            </a:r>
            <a:r>
              <a:rPr lang="en-US"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de Gondor</a:t>
            </a:r>
            <a:br>
              <a:rPr lang="en" sz="14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br>
            <a:r>
              <a:rPr lang="pt-B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Capítulo 5: Um Portal para o Passado</a:t>
            </a:r>
            <a:br>
              <a:rPr lang="en" sz="14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rPr>
            </a:br>
            <a:r>
              <a:rPr lang="pt-BR" sz="14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Capítulo 6: O Despertar em </a:t>
            </a:r>
            <a:r>
              <a:rPr lang="pt-BR" sz="140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Gondor</a:t>
            </a:r>
            <a:endParaRPr lang="en" sz="1400" dirty="0">
              <a:solidFill>
                <a:schemeClr val="tx1">
                  <a:lumMod val="85000"/>
                  <a:lumOff val="15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13252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p:cNvSpPr/>
          <p:nvPr/>
        </p:nvSpPr>
        <p:spPr>
          <a:xfrm>
            <a:off x="7732686" y="1644662"/>
            <a:ext cx="3868187" cy="6908030"/>
          </a:xfrm>
          <a:prstGeom prst="roundRect">
            <a:avLst>
              <a:gd name="adj" fmla="val 25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E662A1F1-6336-4840-932A-EBEF5C8FDC54}"/>
              </a:ext>
            </a:extLst>
          </p:cNvPr>
          <p:cNvSpPr txBox="1"/>
          <p:nvPr/>
        </p:nvSpPr>
        <p:spPr>
          <a:xfrm>
            <a:off x="453693" y="1511649"/>
            <a:ext cx="6675977" cy="3003386"/>
          </a:xfrm>
          <a:prstGeom prst="rect">
            <a:avLst/>
          </a:prstGeom>
          <a:noFill/>
        </p:spPr>
        <p:txBody>
          <a:bodyPr wrap="square" rtlCol="0">
            <a:spAutoFit/>
          </a:bodyPr>
          <a:lstStyle/>
          <a:p>
            <a:pPr>
              <a:lnSpc>
                <a:spcPts val="1680"/>
              </a:lnSpc>
              <a:spcAft>
                <a:spcPts val="600"/>
              </a:spcAft>
            </a:pPr>
            <a:r>
              <a:rPr lang="pt-BR" sz="1600" dirty="0"/>
              <a:t>   Lia acordou com o som dos sinos da igreja de </a:t>
            </a:r>
            <a:r>
              <a:rPr lang="pt-BR" sz="1600" dirty="0" err="1"/>
              <a:t>Lauterbrunnen</a:t>
            </a:r>
            <a:r>
              <a:rPr lang="pt-BR" sz="1600" dirty="0"/>
              <a:t>, um pequeno vilarejo suíço cercado por montanhas majestosas e cachoeiras deslumbrantes. Ela havia viajado da Coreia do Sul para escapar de uma vida cheia de expectativas e responsabilidades. Enquanto passeava pelo mercado local, seus olhos encontraram os de Hiro, um jovem japonês que estava na cidade para encontrar inspiração para seu próximo romance.</a:t>
            </a:r>
          </a:p>
          <a:p>
            <a:pPr>
              <a:lnSpc>
                <a:spcPts val="1680"/>
              </a:lnSpc>
              <a:spcAft>
                <a:spcPts val="600"/>
              </a:spcAft>
            </a:pPr>
            <a:r>
              <a:rPr lang="pt-BR" sz="1600" dirty="0"/>
              <a:t>   Lia sentiu um arrepio percorrer sua espinha quando Hiro sorriu timidamente. Ele parecia deslocado e fascinado ao mesmo tempo, observando cada detalhe ao seu redor com a mesma intensidade de um artista prestes a pintar sua obra-prima. Ela se aproximou de uma barraca de frutas, onde Hiro estava parado, e comentou sobre a beleza das cerejas frescas. Eles começaram a conversar, trocando histórias sobre suas jornadas e suas razões para estarem em </a:t>
            </a:r>
            <a:r>
              <a:rPr lang="pt-BR" sz="1600" dirty="0" err="1"/>
              <a:t>Lauterbrunnen</a:t>
            </a:r>
            <a:r>
              <a:rPr lang="pt-BR" sz="1600" dirty="0"/>
              <a:t>.</a:t>
            </a:r>
            <a:endParaRPr lang="en" sz="1600" dirty="0">
              <a:solidFill>
                <a:schemeClr val="tx1">
                  <a:lumMod val="75000"/>
                  <a:lumOff val="25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8C6DFA33-B28D-AE41-8E6A-59D6F2EAC4BA}"/>
              </a:ext>
            </a:extLst>
          </p:cNvPr>
          <p:cNvSpPr txBox="1"/>
          <p:nvPr/>
        </p:nvSpPr>
        <p:spPr>
          <a:xfrm>
            <a:off x="8060576" y="1800815"/>
            <a:ext cx="3212405" cy="5478423"/>
          </a:xfrm>
          <a:prstGeom prst="rect">
            <a:avLst/>
          </a:prstGeom>
          <a:noFill/>
        </p:spPr>
        <p:txBody>
          <a:bodyPr wrap="square" rtlCol="0">
            <a:spAutoFit/>
          </a:bodyPr>
          <a:lstStyle/>
          <a:p>
            <a:r>
              <a:rPr lang="en-US" sz="1400" dirty="0"/>
              <a:t>I</a:t>
            </a:r>
            <a:r>
              <a:rPr lang="en" sz="1400" dirty="0" err="1"/>
              <a:t>ntro</a:t>
            </a:r>
            <a:endParaRPr lang="en" sz="1400" b="1" dirty="0"/>
          </a:p>
          <a:p>
            <a:br>
              <a:rPr lang="en" sz="1400" dirty="0"/>
            </a:br>
            <a:r>
              <a:rPr lang="en" sz="1400" dirty="0"/>
              <a:t>Length: 5-6 sentences </a:t>
            </a:r>
          </a:p>
          <a:p>
            <a:br>
              <a:rPr lang="en" sz="1400" dirty="0"/>
            </a:br>
            <a:r>
              <a:rPr lang="en" sz="1400" dirty="0"/>
              <a:t>Here’s where you provide a brief overview of the topic and explain why you’ve chosen to write this guide. This is a good time to</a:t>
            </a:r>
            <a:r>
              <a:rPr lang="en" sz="1400" b="1" dirty="0"/>
              <a:t> clarify exactly what makes your guide different</a:t>
            </a:r>
            <a:r>
              <a:rPr lang="en" sz="1400" dirty="0"/>
              <a:t> from other related content.</a:t>
            </a:r>
          </a:p>
          <a:p>
            <a:br>
              <a:rPr lang="en" sz="1400" dirty="0"/>
            </a:br>
            <a:r>
              <a:rPr lang="en" sz="1400" dirty="0"/>
              <a:t>If your book includes input from other domain experts, also mention that here. (This technique, by the way, is often quite effective for this template).</a:t>
            </a:r>
          </a:p>
          <a:p>
            <a:br>
              <a:rPr lang="en" sz="1400" dirty="0"/>
            </a:br>
            <a:r>
              <a:rPr lang="en" sz="1400" dirty="0"/>
              <a:t>And as with the 101 Lifehacks format, your intro must be a logical continuation of your landing page. Assure your visitors that they’re about to receive the valuable information that they came here for.</a:t>
            </a:r>
          </a:p>
          <a:p>
            <a:br>
              <a:rPr lang="en" sz="1400" dirty="0"/>
            </a:br>
            <a:r>
              <a:rPr lang="en" sz="1400" dirty="0"/>
              <a:t>[Your signature]</a:t>
            </a:r>
          </a:p>
          <a:p>
            <a:br>
              <a:rPr lang="en" sz="1400" dirty="0"/>
            </a:br>
            <a:endParaRPr lang="ru-RU" sz="1400" dirty="0"/>
          </a:p>
        </p:txBody>
      </p:sp>
      <p:cxnSp>
        <p:nvCxnSpPr>
          <p:cNvPr id="4" name="Прямая со стрелкой 3"/>
          <p:cNvCxnSpPr/>
          <p:nvPr/>
        </p:nvCxnSpPr>
        <p:spPr>
          <a:xfrm flipH="1">
            <a:off x="7782559" y="1316544"/>
            <a:ext cx="37684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62501862-C39F-794C-83F2-8583BFDB4CD2}"/>
              </a:ext>
            </a:extLst>
          </p:cNvPr>
          <p:cNvCxnSpPr/>
          <p:nvPr/>
        </p:nvCxnSpPr>
        <p:spPr>
          <a:xfrm>
            <a:off x="535055" y="990820"/>
            <a:ext cx="6383905"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49A6C3-836A-9343-9BD9-E9DD972D772D}"/>
              </a:ext>
            </a:extLst>
          </p:cNvPr>
          <p:cNvSpPr txBox="1"/>
          <p:nvPr/>
        </p:nvSpPr>
        <p:spPr>
          <a:xfrm>
            <a:off x="438862" y="331067"/>
            <a:ext cx="6401689" cy="461665"/>
          </a:xfrm>
          <a:prstGeom prst="rect">
            <a:avLst/>
          </a:prstGeom>
          <a:noFill/>
        </p:spPr>
        <p:txBody>
          <a:bodyPr wrap="none" rtlCol="0" anchor="ctr">
            <a:spAutoFit/>
          </a:bodyPr>
          <a:lstStyle/>
          <a:p>
            <a:r>
              <a:rPr lang="pt-BR" sz="2400" b="1" dirty="0">
                <a:solidFill>
                  <a:schemeClr val="accent1">
                    <a:lumMod val="50000"/>
                  </a:schemeClr>
                </a:solidFill>
                <a:latin typeface="Amasis MT Pro Black" panose="020F0502020204030204" pitchFamily="18" charset="0"/>
                <a:ea typeface="Verdana" panose="020B0604030504040204" pitchFamily="34" charset="0"/>
                <a:cs typeface="Verdana" panose="020B0604030504040204" pitchFamily="34" charset="0"/>
              </a:rPr>
              <a:t>Capítulo 1: Encontro em </a:t>
            </a:r>
            <a:r>
              <a:rPr lang="pt-BR" sz="2400" b="1" dirty="0" err="1">
                <a:solidFill>
                  <a:schemeClr val="accent1">
                    <a:lumMod val="50000"/>
                  </a:schemeClr>
                </a:solidFill>
                <a:latin typeface="Amasis MT Pro Black" panose="020F0502020204030204" pitchFamily="18" charset="0"/>
                <a:ea typeface="Verdana" panose="020B0604030504040204" pitchFamily="34" charset="0"/>
                <a:cs typeface="Verdana" panose="020B0604030504040204" pitchFamily="34" charset="0"/>
              </a:rPr>
              <a:t>Lauterbrunnen</a:t>
            </a:r>
            <a:endParaRPr lang="ru-RU" sz="2400" b="1" dirty="0">
              <a:solidFill>
                <a:schemeClr val="accent1">
                  <a:lumMod val="50000"/>
                </a:schemeClr>
              </a:solidFill>
              <a:latin typeface="Aptos ExtraBold" panose="020F0502020204030204" pitchFamily="34" charset="0"/>
              <a:ea typeface="Verdana" panose="020B0604030504040204" pitchFamily="34" charset="0"/>
              <a:cs typeface="Verdana" panose="020B0604030504040204" pitchFamily="34" charset="0"/>
            </a:endParaRPr>
          </a:p>
        </p:txBody>
      </p:sp>
      <p:pic>
        <p:nvPicPr>
          <p:cNvPr id="3" name="Imagem 2">
            <a:extLst>
              <a:ext uri="{FF2B5EF4-FFF2-40B4-BE49-F238E27FC236}">
                <a16:creationId xmlns:a16="http://schemas.microsoft.com/office/drawing/2014/main" id="{CD19B384-AB24-55F7-4DDC-7AE72AC61BCF}"/>
              </a:ext>
            </a:extLst>
          </p:cNvPr>
          <p:cNvPicPr>
            <a:picLocks noChangeAspect="1"/>
          </p:cNvPicPr>
          <p:nvPr/>
        </p:nvPicPr>
        <p:blipFill>
          <a:blip r:embed="rId3"/>
          <a:srcRect/>
          <a:stretch/>
        </p:blipFill>
        <p:spPr>
          <a:xfrm>
            <a:off x="1825360" y="4401834"/>
            <a:ext cx="3581627" cy="3581627"/>
          </a:xfrm>
          <a:prstGeom prst="rect">
            <a:avLst/>
          </a:prstGeom>
        </p:spPr>
      </p:pic>
      <p:sp>
        <p:nvSpPr>
          <p:cNvPr id="5" name="TextBox 10">
            <a:extLst>
              <a:ext uri="{FF2B5EF4-FFF2-40B4-BE49-F238E27FC236}">
                <a16:creationId xmlns:a16="http://schemas.microsoft.com/office/drawing/2014/main" id="{5D286EEB-01D7-5D2C-5C1C-4FBA4FFD013D}"/>
              </a:ext>
            </a:extLst>
          </p:cNvPr>
          <p:cNvSpPr txBox="1"/>
          <p:nvPr/>
        </p:nvSpPr>
        <p:spPr>
          <a:xfrm>
            <a:off x="453693" y="8088268"/>
            <a:ext cx="6675977" cy="1836400"/>
          </a:xfrm>
          <a:prstGeom prst="rect">
            <a:avLst/>
          </a:prstGeom>
          <a:noFill/>
        </p:spPr>
        <p:txBody>
          <a:bodyPr wrap="square" rtlCol="0">
            <a:spAutoFit/>
          </a:bodyPr>
          <a:lstStyle/>
          <a:p>
            <a:pPr>
              <a:lnSpc>
                <a:spcPts val="1680"/>
              </a:lnSpc>
              <a:spcAft>
                <a:spcPts val="600"/>
              </a:spcAft>
            </a:pPr>
            <a:r>
              <a:rPr lang="pt-BR" sz="1600" dirty="0"/>
              <a:t>   A conversa fluiu naturalmente, e Lia percebeu que não se sentia tão à vontade com alguém havia muito tempo. Hiro contou sobre sua busca por novas experiências para enriquecer suas histórias, e Lia compartilhou seu desejo de encontrar algo mais significativo na vida. Quando finalmente se despediram, ambos sabiam que aquele encontro não era apenas uma coincidência. Ao se afastar, Lia olhou para trás e viu Hiro fazendo o mesmo, um sorriso tímido ainda nos lábios, como se ambos soubessem que seus destinos estavam agora entrelaçados.</a:t>
            </a:r>
            <a:endParaRPr lang="en" sz="1600" dirty="0">
              <a:solidFill>
                <a:schemeClr val="tx1">
                  <a:lumMod val="75000"/>
                  <a:lumOff val="25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9010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p:cNvSpPr/>
          <p:nvPr/>
        </p:nvSpPr>
        <p:spPr>
          <a:xfrm>
            <a:off x="7732686" y="1644662"/>
            <a:ext cx="3868187" cy="6908030"/>
          </a:xfrm>
          <a:prstGeom prst="roundRect">
            <a:avLst>
              <a:gd name="adj" fmla="val 25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E662A1F1-6336-4840-932A-EBEF5C8FDC54}"/>
              </a:ext>
            </a:extLst>
          </p:cNvPr>
          <p:cNvSpPr txBox="1"/>
          <p:nvPr/>
        </p:nvSpPr>
        <p:spPr>
          <a:xfrm>
            <a:off x="453693" y="1511649"/>
            <a:ext cx="6652289" cy="3046988"/>
          </a:xfrm>
          <a:prstGeom prst="rect">
            <a:avLst/>
          </a:prstGeom>
          <a:noFill/>
        </p:spPr>
        <p:txBody>
          <a:bodyPr wrap="square" rtlCol="0">
            <a:spAutoFit/>
          </a:bodyPr>
          <a:lstStyle/>
          <a:p>
            <a:r>
              <a:rPr lang="pt-BR" sz="1600" dirty="0"/>
              <a:t>   Lia e Hiro se encontraram novamente por acaso, desta vez no topo da montanha, enquanto admiravam a vista panorâmica do vilarejo. A conexão entre eles foi instantânea e passaram a explorar juntos os encantos de </a:t>
            </a:r>
            <a:r>
              <a:rPr lang="pt-BR" sz="1600" dirty="0" err="1"/>
              <a:t>Lauterbrunnen</a:t>
            </a:r>
            <a:r>
              <a:rPr lang="pt-BR" sz="1600" dirty="0"/>
              <a:t>, compartilhando histórias de suas vidas e sonhos. A amizade rapidamente se transformou em algo mais profundo.</a:t>
            </a:r>
          </a:p>
          <a:p>
            <a:r>
              <a:rPr lang="pt-BR" sz="1600" dirty="0"/>
              <a:t>   Durante suas caminhadas pelos trilhos sinuosos das montanhas e visitas às cachoeiras escondidas, Lia e Hiro descobriram que tinham mais em comum do que inicialmente pensavam. Lia falava sobre sua infância na Coreia do Sul, sobre os dramas familiares e a pressão para seguir uma carreira tradicional. Hiro, por sua vez, revelava suas lutas internas para encontrar um equilíbrio entre sua paixão pela escrita e as expectativas de sua família no Japão. Essas conversas íntimas criaram um laço único e especial entre eles.</a:t>
            </a:r>
          </a:p>
        </p:txBody>
      </p:sp>
      <p:sp>
        <p:nvSpPr>
          <p:cNvPr id="22" name="TextBox 21">
            <a:extLst>
              <a:ext uri="{FF2B5EF4-FFF2-40B4-BE49-F238E27FC236}">
                <a16:creationId xmlns:a16="http://schemas.microsoft.com/office/drawing/2014/main" id="{8C6DFA33-B28D-AE41-8E6A-59D6F2EAC4BA}"/>
              </a:ext>
            </a:extLst>
          </p:cNvPr>
          <p:cNvSpPr txBox="1"/>
          <p:nvPr/>
        </p:nvSpPr>
        <p:spPr>
          <a:xfrm>
            <a:off x="8060576" y="1800815"/>
            <a:ext cx="3212405" cy="5478423"/>
          </a:xfrm>
          <a:prstGeom prst="rect">
            <a:avLst/>
          </a:prstGeom>
          <a:noFill/>
        </p:spPr>
        <p:txBody>
          <a:bodyPr wrap="square" rtlCol="0">
            <a:spAutoFit/>
          </a:bodyPr>
          <a:lstStyle/>
          <a:p>
            <a:r>
              <a:rPr lang="en-US" sz="1400" dirty="0"/>
              <a:t>I</a:t>
            </a:r>
            <a:r>
              <a:rPr lang="en" sz="1400" dirty="0" err="1"/>
              <a:t>ntro</a:t>
            </a:r>
            <a:endParaRPr lang="en" sz="1400" b="1" dirty="0"/>
          </a:p>
          <a:p>
            <a:br>
              <a:rPr lang="en" sz="1400" dirty="0"/>
            </a:br>
            <a:r>
              <a:rPr lang="en" sz="1400" dirty="0"/>
              <a:t>Length: 5-6 sentences </a:t>
            </a:r>
          </a:p>
          <a:p>
            <a:br>
              <a:rPr lang="en" sz="1400" dirty="0"/>
            </a:br>
            <a:r>
              <a:rPr lang="en" sz="1400" dirty="0"/>
              <a:t>Here’s where you provide a brief overview of the topic and explain why you’ve chosen to write this guide. This is a good time to</a:t>
            </a:r>
            <a:r>
              <a:rPr lang="en" sz="1400" b="1" dirty="0"/>
              <a:t> clarify exactly what makes your guide different</a:t>
            </a:r>
            <a:r>
              <a:rPr lang="en" sz="1400" dirty="0"/>
              <a:t> from other related content.</a:t>
            </a:r>
          </a:p>
          <a:p>
            <a:br>
              <a:rPr lang="en" sz="1400" dirty="0"/>
            </a:br>
            <a:r>
              <a:rPr lang="en" sz="1400" dirty="0"/>
              <a:t>If your book includes input from other domain experts, also mention that here. (This technique, by the way, is often quite effective for this template).</a:t>
            </a:r>
          </a:p>
          <a:p>
            <a:br>
              <a:rPr lang="en" sz="1400" dirty="0"/>
            </a:br>
            <a:r>
              <a:rPr lang="en" sz="1400" dirty="0"/>
              <a:t>And as with the 101 Lifehacks format, your intro must be a logical continuation of your landing page. Assure your visitors that they’re about to receive the valuable information that they came here for.</a:t>
            </a:r>
          </a:p>
          <a:p>
            <a:br>
              <a:rPr lang="en" sz="1400" dirty="0"/>
            </a:br>
            <a:r>
              <a:rPr lang="en" sz="1400" dirty="0"/>
              <a:t>[Your signature]</a:t>
            </a:r>
          </a:p>
          <a:p>
            <a:br>
              <a:rPr lang="en" sz="1400" dirty="0"/>
            </a:br>
            <a:endParaRPr lang="ru-RU" sz="1400" dirty="0"/>
          </a:p>
        </p:txBody>
      </p:sp>
      <p:cxnSp>
        <p:nvCxnSpPr>
          <p:cNvPr id="4" name="Прямая со стрелкой 3"/>
          <p:cNvCxnSpPr/>
          <p:nvPr/>
        </p:nvCxnSpPr>
        <p:spPr>
          <a:xfrm flipH="1">
            <a:off x="7782559" y="1316544"/>
            <a:ext cx="37684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62501862-C39F-794C-83F2-8583BFDB4CD2}"/>
              </a:ext>
            </a:extLst>
          </p:cNvPr>
          <p:cNvCxnSpPr/>
          <p:nvPr/>
        </p:nvCxnSpPr>
        <p:spPr>
          <a:xfrm>
            <a:off x="535055" y="990820"/>
            <a:ext cx="6383905"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49A6C3-836A-9343-9BD9-E9DD972D772D}"/>
              </a:ext>
            </a:extLst>
          </p:cNvPr>
          <p:cNvSpPr txBox="1"/>
          <p:nvPr/>
        </p:nvSpPr>
        <p:spPr>
          <a:xfrm>
            <a:off x="438862" y="331067"/>
            <a:ext cx="5990743" cy="461665"/>
          </a:xfrm>
          <a:prstGeom prst="rect">
            <a:avLst/>
          </a:prstGeom>
          <a:noFill/>
        </p:spPr>
        <p:txBody>
          <a:bodyPr wrap="none" rtlCol="0" anchor="ctr">
            <a:spAutoFit/>
          </a:bodyPr>
          <a:lstStyle/>
          <a:p>
            <a:r>
              <a:rPr lang="pt-BR" sz="2400" b="1" dirty="0">
                <a:solidFill>
                  <a:schemeClr val="accent1">
                    <a:lumMod val="50000"/>
                  </a:schemeClr>
                </a:solidFill>
                <a:latin typeface="Amasis MT Pro Black" panose="020F0502020204030204" pitchFamily="18" charset="0"/>
                <a:ea typeface="Verdana" panose="020B0604030504040204" pitchFamily="34" charset="0"/>
                <a:cs typeface="Verdana" panose="020B0604030504040204" pitchFamily="34" charset="0"/>
              </a:rPr>
              <a:t>Capítulo 2: Uma Amizade Inesperada</a:t>
            </a:r>
            <a:endParaRPr lang="ru-RU" sz="2400" b="1" dirty="0">
              <a:solidFill>
                <a:schemeClr val="accent1">
                  <a:lumMod val="50000"/>
                </a:schemeClr>
              </a:solidFill>
              <a:latin typeface="Aptos ExtraBold" panose="020F0502020204030204" pitchFamily="34" charset="0"/>
              <a:ea typeface="Verdana" panose="020B0604030504040204" pitchFamily="34" charset="0"/>
              <a:cs typeface="Verdana" panose="020B0604030504040204" pitchFamily="34" charset="0"/>
            </a:endParaRPr>
          </a:p>
        </p:txBody>
      </p:sp>
      <p:sp>
        <p:nvSpPr>
          <p:cNvPr id="5" name="TextBox 10">
            <a:extLst>
              <a:ext uri="{FF2B5EF4-FFF2-40B4-BE49-F238E27FC236}">
                <a16:creationId xmlns:a16="http://schemas.microsoft.com/office/drawing/2014/main" id="{5D286EEB-01D7-5D2C-5C1C-4FBA4FFD013D}"/>
              </a:ext>
            </a:extLst>
          </p:cNvPr>
          <p:cNvSpPr txBox="1"/>
          <p:nvPr/>
        </p:nvSpPr>
        <p:spPr>
          <a:xfrm>
            <a:off x="535055" y="4540026"/>
            <a:ext cx="6570927" cy="3785652"/>
          </a:xfrm>
          <a:prstGeom prst="rect">
            <a:avLst/>
          </a:prstGeom>
          <a:noFill/>
        </p:spPr>
        <p:txBody>
          <a:bodyPr wrap="square" rtlCol="0">
            <a:spAutoFit/>
          </a:bodyPr>
          <a:lstStyle/>
          <a:p>
            <a:r>
              <a:rPr lang="pt-BR" sz="1600" dirty="0"/>
              <a:t>   Uma tarde, enquanto descansavam à beira de um lago cristalino, Hiro sugeriu que escrevessem juntos uma história inspirada em suas aventuras. Lia, animada com a ideia, começou a contar uma narrativa sobre dois viajantes destinados a se encontrarem e a desvendarem segredos antigos. Hiro, com um brilho nos olhos, adicionou elementos de fantasia e mistério, transformando a ideia em algo mágico. À medida que colaboravam, perceberam que estavam não apenas criando uma história, mas também construindo um universo onde suas almas podiam se conectar profundamente.</a:t>
            </a:r>
          </a:p>
          <a:p>
            <a:r>
              <a:rPr lang="pt-BR" sz="1600" dirty="0"/>
              <a:t>   Com o passar dos dias, as risadas, os silêncios confortáveis e os olhares furtivos se tornaram parte de sua rotina. Lia sentia que, ao lado de Hiro, podia ser ela mesma sem medo de julgamentos. Hiro, por outro lado, encontrou em Lia uma fonte inesgotável de inspiração e compreensão. Assim, a amizade entre eles floresceu, prometendo aventuras e descobertas que iam além das paisagens deslumbrantes de </a:t>
            </a:r>
            <a:r>
              <a:rPr lang="pt-BR" sz="1600" dirty="0" err="1"/>
              <a:t>Lauterbrunnen</a:t>
            </a:r>
            <a:r>
              <a:rPr lang="pt-BR" sz="1600" dirty="0"/>
              <a:t>.</a:t>
            </a:r>
          </a:p>
        </p:txBody>
      </p:sp>
    </p:spTree>
    <p:extLst>
      <p:ext uri="{BB962C8B-B14F-4D97-AF65-F5344CB8AC3E}">
        <p14:creationId xmlns:p14="http://schemas.microsoft.com/office/powerpoint/2010/main" val="651590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p:cNvSpPr/>
          <p:nvPr/>
        </p:nvSpPr>
        <p:spPr>
          <a:xfrm>
            <a:off x="7732686" y="1644662"/>
            <a:ext cx="3868187" cy="6908030"/>
          </a:xfrm>
          <a:prstGeom prst="roundRect">
            <a:avLst>
              <a:gd name="adj" fmla="val 257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E662A1F1-6336-4840-932A-EBEF5C8FDC54}"/>
              </a:ext>
            </a:extLst>
          </p:cNvPr>
          <p:cNvSpPr txBox="1"/>
          <p:nvPr/>
        </p:nvSpPr>
        <p:spPr>
          <a:xfrm>
            <a:off x="453693" y="1511649"/>
            <a:ext cx="6465267" cy="3539430"/>
          </a:xfrm>
          <a:prstGeom prst="rect">
            <a:avLst/>
          </a:prstGeom>
          <a:noFill/>
        </p:spPr>
        <p:txBody>
          <a:bodyPr wrap="square" rtlCol="0">
            <a:spAutoFit/>
          </a:bodyPr>
          <a:lstStyle/>
          <a:p>
            <a:r>
              <a:rPr lang="pt-BR" sz="1600" dirty="0"/>
              <a:t>Durante uma caminhada ao pôr do sol, Hiro revelou a Lia seu segredo: ele era descendente de uma antiga linhagem de </a:t>
            </a:r>
            <a:r>
              <a:rPr lang="pt-BR" sz="1600" dirty="0" err="1"/>
              <a:t>Gondor</a:t>
            </a:r>
            <a:r>
              <a:rPr lang="pt-BR" sz="1600" dirty="0"/>
              <a:t>, uma terra mística que seus ancestrais haviam deixado para proteger. Ele mostrou a ela um amuleto ancestral que sempre carregava consigo, gravado com símbolos enigmáticos e luminosos que brilhavam com a luz do crepúsculo. Lia ficou maravilhada e, ao mesmo tempo, incrédula, mas a sinceridade nos olhos de Hiro não deixava espaço para dúvidas.</a:t>
            </a:r>
          </a:p>
          <a:p>
            <a:r>
              <a:rPr lang="pt-BR" sz="1600" dirty="0"/>
              <a:t>Lia, por sua vez, contou a Hiro sobre sua paixão por doramas e como sempre sonhara com uma vida cheia de aventuras e romances épicos. Ela revelou que, desde criança, sentia uma atração inexplicável por histórias de mundos fantásticos e amores impossíveis. Hiro, intrigado com a conexão de Lia com essas histórias, sentiu que havia mais em sua amizade do que o acaso. Ele começou a acreditar que talvez Lia também tivesse uma ligação com </a:t>
            </a:r>
            <a:r>
              <a:rPr lang="pt-BR" sz="1600" dirty="0" err="1"/>
              <a:t>Gondor</a:t>
            </a:r>
            <a:r>
              <a:rPr lang="pt-BR" sz="1600" dirty="0"/>
              <a:t>, algo que ambos ainda precisavam descobrir.</a:t>
            </a:r>
          </a:p>
        </p:txBody>
      </p:sp>
      <p:sp>
        <p:nvSpPr>
          <p:cNvPr id="22" name="TextBox 21">
            <a:extLst>
              <a:ext uri="{FF2B5EF4-FFF2-40B4-BE49-F238E27FC236}">
                <a16:creationId xmlns:a16="http://schemas.microsoft.com/office/drawing/2014/main" id="{8C6DFA33-B28D-AE41-8E6A-59D6F2EAC4BA}"/>
              </a:ext>
            </a:extLst>
          </p:cNvPr>
          <p:cNvSpPr txBox="1"/>
          <p:nvPr/>
        </p:nvSpPr>
        <p:spPr>
          <a:xfrm>
            <a:off x="8060576" y="1800815"/>
            <a:ext cx="3212405" cy="5478423"/>
          </a:xfrm>
          <a:prstGeom prst="rect">
            <a:avLst/>
          </a:prstGeom>
          <a:noFill/>
        </p:spPr>
        <p:txBody>
          <a:bodyPr wrap="square" rtlCol="0">
            <a:spAutoFit/>
          </a:bodyPr>
          <a:lstStyle/>
          <a:p>
            <a:r>
              <a:rPr lang="en-US" sz="1400" dirty="0"/>
              <a:t>I</a:t>
            </a:r>
            <a:r>
              <a:rPr lang="en" sz="1400" dirty="0" err="1"/>
              <a:t>ntro</a:t>
            </a:r>
            <a:endParaRPr lang="en" sz="1400" b="1" dirty="0"/>
          </a:p>
          <a:p>
            <a:br>
              <a:rPr lang="en" sz="1400" dirty="0"/>
            </a:br>
            <a:r>
              <a:rPr lang="en" sz="1400" dirty="0"/>
              <a:t>Length: 5-6 sentences </a:t>
            </a:r>
          </a:p>
          <a:p>
            <a:br>
              <a:rPr lang="en" sz="1400" dirty="0"/>
            </a:br>
            <a:r>
              <a:rPr lang="en" sz="1400" dirty="0"/>
              <a:t>Here’s where you provide a brief overview of the topic and explain why you’ve chosen to write this guide. This is a good time to</a:t>
            </a:r>
            <a:r>
              <a:rPr lang="en" sz="1400" b="1" dirty="0"/>
              <a:t> clarify exactly what makes your guide different</a:t>
            </a:r>
            <a:r>
              <a:rPr lang="en" sz="1400" dirty="0"/>
              <a:t> from other related content.</a:t>
            </a:r>
          </a:p>
          <a:p>
            <a:br>
              <a:rPr lang="en" sz="1400" dirty="0"/>
            </a:br>
            <a:r>
              <a:rPr lang="en" sz="1400" dirty="0"/>
              <a:t>If your book includes input from other domain experts, also mention that here. (This technique, by the way, is often quite effective for this template).</a:t>
            </a:r>
          </a:p>
          <a:p>
            <a:br>
              <a:rPr lang="en" sz="1400" dirty="0"/>
            </a:br>
            <a:r>
              <a:rPr lang="en" sz="1400" dirty="0"/>
              <a:t>And as with the 101 Lifehacks format, your intro must be a logical continuation of your landing page. Assure your visitors that they’re about to receive the valuable information that they came here for.</a:t>
            </a:r>
          </a:p>
          <a:p>
            <a:br>
              <a:rPr lang="en" sz="1400" dirty="0"/>
            </a:br>
            <a:r>
              <a:rPr lang="en" sz="1400" dirty="0"/>
              <a:t>[Your signature]</a:t>
            </a:r>
          </a:p>
          <a:p>
            <a:br>
              <a:rPr lang="en" sz="1400" dirty="0"/>
            </a:br>
            <a:endParaRPr lang="ru-RU" sz="1400" dirty="0"/>
          </a:p>
        </p:txBody>
      </p:sp>
      <p:cxnSp>
        <p:nvCxnSpPr>
          <p:cNvPr id="4" name="Прямая со стрелкой 3"/>
          <p:cNvCxnSpPr/>
          <p:nvPr/>
        </p:nvCxnSpPr>
        <p:spPr>
          <a:xfrm flipH="1">
            <a:off x="7782559" y="1316544"/>
            <a:ext cx="37684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62501862-C39F-794C-83F2-8583BFDB4CD2}"/>
              </a:ext>
            </a:extLst>
          </p:cNvPr>
          <p:cNvCxnSpPr/>
          <p:nvPr/>
        </p:nvCxnSpPr>
        <p:spPr>
          <a:xfrm>
            <a:off x="535055" y="990820"/>
            <a:ext cx="6383905"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49A6C3-836A-9343-9BD9-E9DD972D772D}"/>
              </a:ext>
            </a:extLst>
          </p:cNvPr>
          <p:cNvSpPr txBox="1"/>
          <p:nvPr/>
        </p:nvSpPr>
        <p:spPr>
          <a:xfrm>
            <a:off x="438862" y="331067"/>
            <a:ext cx="5056192" cy="461665"/>
          </a:xfrm>
          <a:prstGeom prst="rect">
            <a:avLst/>
          </a:prstGeom>
          <a:noFill/>
        </p:spPr>
        <p:txBody>
          <a:bodyPr wrap="none" rtlCol="0" anchor="ctr">
            <a:spAutoFit/>
          </a:bodyPr>
          <a:lstStyle/>
          <a:p>
            <a:r>
              <a:rPr lang="pt-BR" sz="2400" b="1" dirty="0">
                <a:solidFill>
                  <a:schemeClr val="accent1">
                    <a:lumMod val="50000"/>
                  </a:schemeClr>
                </a:solidFill>
                <a:latin typeface="Amasis MT Pro Black" panose="020F0502020204030204" pitchFamily="18" charset="0"/>
                <a:ea typeface="Verdana" panose="020B0604030504040204" pitchFamily="34" charset="0"/>
                <a:cs typeface="Verdana" panose="020B0604030504040204" pitchFamily="34" charset="0"/>
              </a:rPr>
              <a:t>Capítulo 3: Segredos Revelados</a:t>
            </a:r>
            <a:endParaRPr lang="ru-RU" sz="2400" b="1" dirty="0">
              <a:solidFill>
                <a:schemeClr val="accent1">
                  <a:lumMod val="50000"/>
                </a:schemeClr>
              </a:solidFill>
              <a:latin typeface="Aptos ExtraBold" panose="020F0502020204030204" pitchFamily="34" charset="0"/>
              <a:ea typeface="Verdana" panose="020B0604030504040204" pitchFamily="34" charset="0"/>
              <a:cs typeface="Verdana" panose="020B0604030504040204" pitchFamily="34" charset="0"/>
            </a:endParaRPr>
          </a:p>
        </p:txBody>
      </p:sp>
      <p:pic>
        <p:nvPicPr>
          <p:cNvPr id="3" name="Imagem 2">
            <a:extLst>
              <a:ext uri="{FF2B5EF4-FFF2-40B4-BE49-F238E27FC236}">
                <a16:creationId xmlns:a16="http://schemas.microsoft.com/office/drawing/2014/main" id="{CD19B384-AB24-55F7-4DDC-7AE72AC61BCF}"/>
              </a:ext>
            </a:extLst>
          </p:cNvPr>
          <p:cNvPicPr>
            <a:picLocks noChangeAspect="1"/>
          </p:cNvPicPr>
          <p:nvPr/>
        </p:nvPicPr>
        <p:blipFill>
          <a:blip r:embed="rId3"/>
          <a:srcRect/>
          <a:stretch/>
        </p:blipFill>
        <p:spPr>
          <a:xfrm>
            <a:off x="1931384" y="5164547"/>
            <a:ext cx="3246331" cy="3246331"/>
          </a:xfrm>
          <a:prstGeom prst="rect">
            <a:avLst/>
          </a:prstGeom>
        </p:spPr>
      </p:pic>
      <p:sp>
        <p:nvSpPr>
          <p:cNvPr id="5" name="TextBox 10">
            <a:extLst>
              <a:ext uri="{FF2B5EF4-FFF2-40B4-BE49-F238E27FC236}">
                <a16:creationId xmlns:a16="http://schemas.microsoft.com/office/drawing/2014/main" id="{5D286EEB-01D7-5D2C-5C1C-4FBA4FFD013D}"/>
              </a:ext>
            </a:extLst>
          </p:cNvPr>
          <p:cNvSpPr txBox="1"/>
          <p:nvPr/>
        </p:nvSpPr>
        <p:spPr>
          <a:xfrm>
            <a:off x="479674" y="8524346"/>
            <a:ext cx="6859658" cy="1836400"/>
          </a:xfrm>
          <a:prstGeom prst="rect">
            <a:avLst/>
          </a:prstGeom>
          <a:noFill/>
        </p:spPr>
        <p:txBody>
          <a:bodyPr wrap="square" rtlCol="0">
            <a:spAutoFit/>
          </a:bodyPr>
          <a:lstStyle/>
          <a:p>
            <a:pPr>
              <a:lnSpc>
                <a:spcPts val="1680"/>
              </a:lnSpc>
              <a:spcAft>
                <a:spcPts val="600"/>
              </a:spcAft>
            </a:pPr>
            <a:r>
              <a:rPr lang="pt-BR" sz="1600" dirty="0"/>
              <a:t>Enquanto continuavam a explorar </a:t>
            </a:r>
            <a:r>
              <a:rPr lang="pt-BR" sz="1600" dirty="0" err="1"/>
              <a:t>Lauterbrunnen</a:t>
            </a:r>
            <a:r>
              <a:rPr lang="pt-BR" sz="1600" dirty="0"/>
              <a:t>, agora com um novo senso de propósito, Lia e Hiro começaram a pesquisar juntos a história da terra mítica de </a:t>
            </a:r>
            <a:r>
              <a:rPr lang="pt-BR" sz="1600" dirty="0" err="1"/>
              <a:t>Gondor</a:t>
            </a:r>
            <a:r>
              <a:rPr lang="pt-BR" sz="1600" dirty="0"/>
              <a:t>. Visitaram bibliotecas locais, conversaram com os moradores mais antigos e até mesmo exploraram cavernas e ruínas em busca de pistas. Cada descoberta os aproximava mais e aumentava o mistério ao redor de suas próprias origens e destinos. O vínculo entre eles se fortalecia a cada passo, e juntos, sentiam-se prontos para enfrentar qualquer desafio que o futuro lhes reservasse.</a:t>
            </a:r>
            <a:endParaRPr lang="en" sz="1600" dirty="0">
              <a:solidFill>
                <a:schemeClr val="tx1">
                  <a:lumMod val="75000"/>
                  <a:lumOff val="25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342670"/>
      </p:ext>
    </p:extLst>
  </p:cSld>
  <p:clrMapOvr>
    <a:masterClrMapping/>
  </p:clrMapOvr>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6660</TotalTime>
  <Words>1309</Words>
  <Application>Microsoft Office PowerPoint</Application>
  <PresentationFormat>Personalizar</PresentationFormat>
  <Paragraphs>45</Paragraphs>
  <Slides>5</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vt:i4>
      </vt:variant>
    </vt:vector>
  </HeadingPairs>
  <TitlesOfParts>
    <vt:vector size="12" baseType="lpstr">
      <vt:lpstr>Amasis MT Pro Black</vt:lpstr>
      <vt:lpstr>Aptos ExtraBold</vt:lpstr>
      <vt:lpstr>Arial</vt:lpstr>
      <vt:lpstr>Arial Black</vt:lpstr>
      <vt:lpstr>Calibri</vt:lpstr>
      <vt:lpstr>Verdana</vt:lpstr>
      <vt:lpstr>Тема Office</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Konstantin Shurgalin</dc:creator>
  <cp:lastModifiedBy>Bruno Kobi Valadares de Amorim</cp:lastModifiedBy>
  <cp:revision>103</cp:revision>
  <cp:lastPrinted>2019-04-15T21:19:48Z</cp:lastPrinted>
  <dcterms:created xsi:type="dcterms:W3CDTF">2019-04-08T05:44:56Z</dcterms:created>
  <dcterms:modified xsi:type="dcterms:W3CDTF">2024-06-08T20:57:05Z</dcterms:modified>
</cp:coreProperties>
</file>